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5F21-B224-488A-AEF0-94A6F6D02A6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BC09-4D88-448E-B546-23AD97EAB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4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5F21-B224-488A-AEF0-94A6F6D02A6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BC09-4D88-448E-B546-23AD97EAB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3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5F21-B224-488A-AEF0-94A6F6D02A6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BC09-4D88-448E-B546-23AD97EAB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5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5F21-B224-488A-AEF0-94A6F6D02A6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BC09-4D88-448E-B546-23AD97EAB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1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5F21-B224-488A-AEF0-94A6F6D02A6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BC09-4D88-448E-B546-23AD97EAB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7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5F21-B224-488A-AEF0-94A6F6D02A6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BC09-4D88-448E-B546-23AD97EAB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5F21-B224-488A-AEF0-94A6F6D02A6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BC09-4D88-448E-B546-23AD97EAB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5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5F21-B224-488A-AEF0-94A6F6D02A6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BC09-4D88-448E-B546-23AD97EAB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7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5F21-B224-488A-AEF0-94A6F6D02A6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BC09-4D88-448E-B546-23AD97EAB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2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5F21-B224-488A-AEF0-94A6F6D02A6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BC09-4D88-448E-B546-23AD97EAB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0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5F21-B224-488A-AEF0-94A6F6D02A6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BC09-4D88-448E-B546-23AD97EAB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3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C5F21-B224-488A-AEF0-94A6F6D02A6B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3BC09-4D88-448E-B546-23AD97EAB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8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355340"/>
              </p:ext>
            </p:extLst>
          </p:nvPr>
        </p:nvGraphicFramePr>
        <p:xfrm>
          <a:off x="837126" y="217390"/>
          <a:ext cx="10200067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67"/>
              </a:tblGrid>
              <a:tr h="1083376">
                <a:tc>
                  <a:txBody>
                    <a:bodyPr/>
                    <a:lstStyle/>
                    <a:p>
                      <a:pPr algn="ctr"/>
                      <a:r>
                        <a:rPr lang="en-US" sz="4000" baseline="0" dirty="0" smtClean="0"/>
                        <a:t>Tuesday  </a:t>
                      </a:r>
                      <a:r>
                        <a:rPr lang="en-US" sz="4000" dirty="0" smtClean="0"/>
                        <a:t>, April 21</a:t>
                      </a:r>
                      <a:r>
                        <a:rPr lang="en-US" sz="4000" baseline="30000" dirty="0" smtClean="0"/>
                        <a:t>st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dirty="0" smtClean="0"/>
                        <a:t>  2020</a:t>
                      </a:r>
                    </a:p>
                    <a:p>
                      <a:pPr algn="ctr"/>
                      <a:r>
                        <a:rPr lang="en-US" sz="4000" smtClean="0"/>
                        <a:t>Unit </a:t>
                      </a:r>
                      <a:r>
                        <a:rPr lang="en-US" sz="4000" smtClean="0"/>
                        <a:t>9: </a:t>
                      </a:r>
                      <a:r>
                        <a:rPr lang="en-US" sz="4000" dirty="0" smtClean="0"/>
                        <a:t>What’s the fastest animal</a:t>
                      </a:r>
                      <a:r>
                        <a:rPr lang="en-US" sz="4000" baseline="0" dirty="0" smtClean="0"/>
                        <a:t> in the world?</a:t>
                      </a:r>
                      <a:endParaRPr lang="en-US" sz="4000" dirty="0" smtClean="0"/>
                    </a:p>
                    <a:p>
                      <a:pPr algn="ctr"/>
                      <a:r>
                        <a:rPr lang="en-US" sz="4000" dirty="0" smtClean="0"/>
                        <a:t>Lesson 3: Grammar</a:t>
                      </a:r>
                      <a:r>
                        <a:rPr lang="en-US" sz="4000" baseline="0" dirty="0" smtClean="0"/>
                        <a:t> and Song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0253" y="225899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i="0" dirty="0" smtClean="0">
                <a:solidFill>
                  <a:srgbClr val="000000"/>
                </a:solidFill>
                <a:effectLst/>
                <a:latin typeface="OpenSansBold"/>
              </a:rPr>
              <a:t>1. Ask and answer.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1026" name="Picture 2" descr="https://img.loigiaihay.com/picture/2018/0321/hinh-6-unit-9-f-f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3" y="2628328"/>
            <a:ext cx="8151298" cy="163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0253" y="4409357"/>
            <a:ext cx="55035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0" dirty="0" smtClean="0">
                <a:solidFill>
                  <a:srgbClr val="000000"/>
                </a:solidFill>
                <a:effectLst/>
                <a:latin typeface="OpenSans"/>
              </a:rPr>
              <a:t>+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Sans"/>
              </a:rPr>
              <a:t> What's the slowest animal? =&gt; A monkey! </a:t>
            </a:r>
          </a:p>
          <a:p>
            <a:pPr algn="just"/>
            <a:r>
              <a:rPr lang="en-US" b="1" i="0" u="sng" dirty="0" err="1" smtClean="0">
                <a:solidFill>
                  <a:srgbClr val="000000"/>
                </a:solidFill>
                <a:effectLst/>
                <a:latin typeface="OpenSans"/>
              </a:rPr>
              <a:t>Hướng</a:t>
            </a:r>
            <a:r>
              <a:rPr lang="en-US" b="1" i="0" u="sng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b="1" i="0" u="sng" dirty="0" err="1" smtClean="0">
                <a:solidFill>
                  <a:srgbClr val="000000"/>
                </a:solidFill>
                <a:effectLst/>
                <a:latin typeface="OpenSans"/>
              </a:rPr>
              <a:t>dẫn</a:t>
            </a:r>
            <a:r>
              <a:rPr lang="en-US" b="1" i="0" u="sng" dirty="0" smtClean="0">
                <a:solidFill>
                  <a:srgbClr val="000000"/>
                </a:solidFill>
                <a:effectLst/>
                <a:latin typeface="OpenSans"/>
              </a:rPr>
              <a:t>: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pPr algn="just"/>
            <a:r>
              <a:rPr lang="en-US" b="0" i="0" dirty="0" smtClean="0">
                <a:solidFill>
                  <a:srgbClr val="000000"/>
                </a:solidFill>
                <a:effectLst/>
                <a:latin typeface="OpenSans"/>
              </a:rPr>
              <a:t>+ What's the smallest country? =&gt; Viet Nam</a:t>
            </a:r>
          </a:p>
          <a:p>
            <a:pPr algn="just"/>
            <a:r>
              <a:rPr lang="en-US" b="0" i="0" dirty="0" smtClean="0">
                <a:solidFill>
                  <a:srgbClr val="000000"/>
                </a:solidFill>
                <a:effectLst/>
                <a:latin typeface="OpenSans"/>
              </a:rPr>
              <a:t>+ What's the tallest animal? =&gt; A giraffe</a:t>
            </a:r>
          </a:p>
          <a:p>
            <a:pPr algn="just"/>
            <a:r>
              <a:rPr lang="en-US" b="0" i="0" dirty="0" smtClean="0">
                <a:solidFill>
                  <a:srgbClr val="000000"/>
                </a:solidFill>
                <a:effectLst/>
                <a:latin typeface="OpenSans"/>
              </a:rPr>
              <a:t>+ What's the fastest transportation? =&gt;  A plane.</a:t>
            </a:r>
          </a:p>
          <a:p>
            <a:pPr algn="just"/>
            <a:r>
              <a:rPr lang="en-US" b="0" i="0" dirty="0" smtClean="0">
                <a:solidFill>
                  <a:srgbClr val="000000"/>
                </a:solidFill>
                <a:effectLst/>
                <a:latin typeface="OpenSans"/>
              </a:rPr>
              <a:t>+ What's the biggest fruit? =&gt; A melon.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680087"/>
              </p:ext>
            </p:extLst>
          </p:nvPr>
        </p:nvGraphicFramePr>
        <p:xfrm>
          <a:off x="5122930" y="4409357"/>
          <a:ext cx="561805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80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*Con </a:t>
                      </a:r>
                      <a:r>
                        <a:rPr lang="en-US" dirty="0" err="1" smtClean="0"/>
                        <a:t>vật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nào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chậm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nhất</a:t>
                      </a:r>
                      <a:r>
                        <a:rPr lang="en-US" baseline="0" dirty="0" smtClean="0"/>
                        <a:t>? =&gt; Con </a:t>
                      </a:r>
                      <a:r>
                        <a:rPr lang="en-US" baseline="0" dirty="0" err="1" smtClean="0"/>
                        <a:t>khi</a:t>
                      </a:r>
                      <a:r>
                        <a:rPr lang="en-US" baseline="0" dirty="0" smtClean="0"/>
                        <a:t>̉</a:t>
                      </a:r>
                    </a:p>
                    <a:p>
                      <a:r>
                        <a:rPr lang="en-US" baseline="0" dirty="0" smtClean="0"/>
                        <a:t>*</a:t>
                      </a:r>
                      <a:r>
                        <a:rPr lang="en-US" baseline="0" dirty="0" err="1" smtClean="0"/>
                        <a:t>Nước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nào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nho</a:t>
                      </a:r>
                      <a:r>
                        <a:rPr lang="en-US" baseline="0" dirty="0" smtClean="0"/>
                        <a:t>̉ </a:t>
                      </a:r>
                      <a:r>
                        <a:rPr lang="en-US" baseline="0" dirty="0" err="1" smtClean="0"/>
                        <a:t>nhất</a:t>
                      </a:r>
                      <a:r>
                        <a:rPr lang="en-US" baseline="0" dirty="0" smtClean="0"/>
                        <a:t> ? =&gt; Viet Nam</a:t>
                      </a:r>
                    </a:p>
                    <a:p>
                      <a:r>
                        <a:rPr lang="en-US" baseline="0" dirty="0" smtClean="0"/>
                        <a:t>*Con </a:t>
                      </a:r>
                      <a:r>
                        <a:rPr lang="en-US" baseline="0" dirty="0" err="1" smtClean="0"/>
                        <a:t>nào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cao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nhất</a:t>
                      </a:r>
                      <a:r>
                        <a:rPr lang="en-US" baseline="0" dirty="0" smtClean="0"/>
                        <a:t>? =&gt; con </a:t>
                      </a:r>
                      <a:r>
                        <a:rPr lang="en-US" baseline="0" dirty="0" err="1" smtClean="0"/>
                        <a:t>hươu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cao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cô</a:t>
                      </a:r>
                      <a:r>
                        <a:rPr lang="en-US" baseline="0" dirty="0" smtClean="0"/>
                        <a:t>̉</a:t>
                      </a:r>
                    </a:p>
                    <a:p>
                      <a:r>
                        <a:rPr lang="en-US" baseline="0" dirty="0" smtClean="0"/>
                        <a:t>*</a:t>
                      </a:r>
                      <a:r>
                        <a:rPr lang="en-US" baseline="0" dirty="0" err="1" smtClean="0"/>
                        <a:t>Phương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tiện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giao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nào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nhanh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nhất</a:t>
                      </a:r>
                      <a:r>
                        <a:rPr lang="en-US" baseline="0" dirty="0" smtClean="0"/>
                        <a:t>? =&gt; </a:t>
                      </a:r>
                      <a:r>
                        <a:rPr lang="en-US" baseline="0" dirty="0" err="1" smtClean="0"/>
                        <a:t>Máy</a:t>
                      </a:r>
                      <a:r>
                        <a:rPr lang="en-US" baseline="0" dirty="0" smtClean="0"/>
                        <a:t> bay</a:t>
                      </a:r>
                    </a:p>
                    <a:p>
                      <a:r>
                        <a:rPr lang="en-US" baseline="0" dirty="0" smtClean="0"/>
                        <a:t>*</a:t>
                      </a:r>
                      <a:r>
                        <a:rPr lang="en-US" baseline="0" dirty="0" err="1" smtClean="0"/>
                        <a:t>Trái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cây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nào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baseline="0" dirty="0" err="1" smtClean="0"/>
                        <a:t>nhất</a:t>
                      </a:r>
                      <a:r>
                        <a:rPr lang="en-US" baseline="0" dirty="0" smtClean="0"/>
                        <a:t>? =&gt; </a:t>
                      </a:r>
                      <a:r>
                        <a:rPr lang="en-US" baseline="0" dirty="0" err="1" smtClean="0"/>
                        <a:t>Dưa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lưới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88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0387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b="1" i="0" dirty="0" smtClean="0">
                <a:solidFill>
                  <a:srgbClr val="000000"/>
                </a:solidFill>
                <a:effectLst/>
                <a:latin typeface="OpenSans"/>
              </a:rPr>
              <a:t>2. Write three sentences. ( </a:t>
            </a:r>
            <a:r>
              <a:rPr lang="en-US" sz="2400" b="1" i="0" dirty="0" err="1" smtClean="0">
                <a:solidFill>
                  <a:srgbClr val="000000"/>
                </a:solidFill>
                <a:effectLst/>
                <a:latin typeface="OpenSans"/>
              </a:rPr>
              <a:t>Viết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OpenSans"/>
              </a:rPr>
              <a:t> 3 </a:t>
            </a:r>
            <a:r>
              <a:rPr lang="en-US" sz="2400" b="1" i="0" dirty="0" err="1" smtClean="0">
                <a:solidFill>
                  <a:srgbClr val="000000"/>
                </a:solidFill>
                <a:effectLst/>
                <a:latin typeface="OpenSans"/>
              </a:rPr>
              <a:t>câu</a:t>
            </a:r>
            <a:r>
              <a:rPr lang="en-US" sz="2400" b="1" dirty="0" smtClean="0">
                <a:solidFill>
                  <a:srgbClr val="000000"/>
                </a:solidFill>
                <a:latin typeface="OpenSans"/>
              </a:rPr>
              <a:t>.)</a:t>
            </a:r>
            <a:endParaRPr lang="en-US" sz="24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pPr algn="just"/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The slowest animal is a monkey. The …</a:t>
            </a:r>
          </a:p>
          <a:p>
            <a:pPr algn="just"/>
            <a:r>
              <a:rPr lang="en-US" sz="2400" b="1" i="0" u="sng" dirty="0" err="1" smtClean="0">
                <a:solidFill>
                  <a:srgbClr val="000000"/>
                </a:solidFill>
                <a:effectLst/>
                <a:latin typeface="OpenSans"/>
              </a:rPr>
              <a:t>Hướng</a:t>
            </a:r>
            <a:r>
              <a:rPr lang="en-US" sz="2400" b="1" i="0" u="sng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400" b="1" i="0" u="sng" dirty="0" err="1" smtClean="0">
                <a:solidFill>
                  <a:srgbClr val="000000"/>
                </a:solidFill>
                <a:effectLst/>
                <a:latin typeface="OpenSans"/>
              </a:rPr>
              <a:t>dẫn</a:t>
            </a:r>
            <a:r>
              <a:rPr lang="en-US" sz="2400" b="1" i="0" u="sng" dirty="0" smtClean="0">
                <a:solidFill>
                  <a:srgbClr val="000000"/>
                </a:solidFill>
                <a:effectLst/>
                <a:latin typeface="OpenSans"/>
              </a:rPr>
              <a:t>:</a:t>
            </a:r>
            <a:endParaRPr lang="en-US" sz="24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pPr algn="just"/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The slowest animal is a monkey.</a:t>
            </a:r>
          </a:p>
          <a:p>
            <a:pPr algn="just"/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 The smallest country is Viet Nam.</a:t>
            </a:r>
          </a:p>
          <a:p>
            <a:pPr algn="just"/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 The tallest animal is giraffe.</a:t>
            </a:r>
          </a:p>
        </p:txBody>
      </p:sp>
    </p:spTree>
    <p:extLst>
      <p:ext uri="{BB962C8B-B14F-4D97-AF65-F5344CB8AC3E}">
        <p14:creationId xmlns:p14="http://schemas.microsoft.com/office/powerpoint/2010/main" val="303290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185" y="394780"/>
            <a:ext cx="113344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0" dirty="0" smtClean="0">
                <a:solidFill>
                  <a:srgbClr val="000000"/>
                </a:solidFill>
                <a:effectLst/>
                <a:latin typeface="OpenSans"/>
              </a:rPr>
              <a:t>2. Write three sentences.</a:t>
            </a:r>
            <a:endParaRPr lang="en-US" sz="20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pPr algn="just"/>
            <a:r>
              <a:rPr lang="en-US" sz="2000" b="0" i="0" dirty="0" smtClean="0">
                <a:solidFill>
                  <a:srgbClr val="000000"/>
                </a:solidFill>
                <a:effectLst/>
                <a:latin typeface="OpenSans"/>
              </a:rPr>
              <a:t>The slowest animal is a monkey. The …</a:t>
            </a:r>
          </a:p>
          <a:p>
            <a:pPr algn="just"/>
            <a:r>
              <a:rPr lang="en-US" sz="2000" b="1" i="0" u="sng" dirty="0" err="1" smtClean="0">
                <a:solidFill>
                  <a:srgbClr val="000000"/>
                </a:solidFill>
                <a:effectLst/>
                <a:latin typeface="OpenSans"/>
              </a:rPr>
              <a:t>Hướng</a:t>
            </a:r>
            <a:r>
              <a:rPr lang="en-US" sz="2000" b="1" i="0" u="sng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000" b="1" i="0" u="sng" dirty="0" err="1" smtClean="0">
                <a:solidFill>
                  <a:srgbClr val="000000"/>
                </a:solidFill>
                <a:effectLst/>
                <a:latin typeface="OpenSans"/>
              </a:rPr>
              <a:t>dẫn</a:t>
            </a:r>
            <a:r>
              <a:rPr lang="en-US" sz="2000" b="1" i="0" u="sng" dirty="0" smtClean="0">
                <a:solidFill>
                  <a:srgbClr val="000000"/>
                </a:solidFill>
                <a:effectLst/>
                <a:latin typeface="OpenSans"/>
              </a:rPr>
              <a:t>:</a:t>
            </a:r>
            <a:endParaRPr lang="en-US" sz="20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pPr algn="just"/>
            <a:r>
              <a:rPr lang="en-US" sz="2000" b="0" i="0" dirty="0" smtClean="0">
                <a:solidFill>
                  <a:srgbClr val="000000"/>
                </a:solidFill>
                <a:effectLst/>
                <a:latin typeface="OpenSans"/>
              </a:rPr>
              <a:t>The slowest animal is a monkey. The smallest country is Viet Nam. The tallest animal is giraffe.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1769" y="171821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b="1" i="0" dirty="0" smtClean="0">
                <a:solidFill>
                  <a:srgbClr val="000000"/>
                </a:solidFill>
                <a:effectLst/>
                <a:latin typeface="OpenSans"/>
              </a:rPr>
              <a:t>3. Listen and sing.</a:t>
            </a:r>
            <a:endParaRPr lang="en-US" sz="20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pPr algn="just"/>
            <a:r>
              <a:rPr lang="en-US" sz="2000" b="1" i="0" u="sng" dirty="0" smtClean="0">
                <a:solidFill>
                  <a:srgbClr val="000000"/>
                </a:solidFill>
                <a:effectLst/>
                <a:latin typeface="OpenSans"/>
              </a:rPr>
              <a:t>Click here to listen</a:t>
            </a:r>
            <a:endParaRPr lang="en-US" sz="2000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9363" y="1841242"/>
            <a:ext cx="377780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0" dirty="0" smtClean="0">
                <a:solidFill>
                  <a:srgbClr val="000000"/>
                </a:solidFill>
                <a:effectLst/>
                <a:latin typeface="OpenSans"/>
              </a:rPr>
              <a:t>My quiz</a:t>
            </a:r>
            <a:endParaRPr lang="en-US" sz="16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pPr algn="just"/>
            <a:r>
              <a:rPr lang="en-US" sz="1600" b="0" i="0" dirty="0" smtClean="0">
                <a:solidFill>
                  <a:srgbClr val="000000"/>
                </a:solidFill>
                <a:effectLst/>
                <a:latin typeface="OpenSans"/>
              </a:rPr>
              <a:t>What's the biggest country?</a:t>
            </a:r>
          </a:p>
          <a:p>
            <a:pPr algn="just"/>
            <a:r>
              <a:rPr lang="en-US" sz="1600" b="0" i="0" dirty="0" smtClean="0">
                <a:solidFill>
                  <a:srgbClr val="000000"/>
                </a:solidFill>
                <a:effectLst/>
                <a:latin typeface="OpenSans"/>
              </a:rPr>
              <a:t>Do you know? Do you know?</a:t>
            </a:r>
          </a:p>
          <a:p>
            <a:pPr algn="just"/>
            <a:r>
              <a:rPr lang="en-US" sz="1600" b="0" i="0" dirty="0" smtClean="0">
                <a:solidFill>
                  <a:srgbClr val="000000"/>
                </a:solidFill>
                <a:effectLst/>
                <a:latin typeface="OpenSans"/>
              </a:rPr>
              <a:t>What's the highest mountain?</a:t>
            </a:r>
          </a:p>
          <a:p>
            <a:pPr algn="just"/>
            <a:r>
              <a:rPr lang="en-US" sz="1600" b="0" i="0" dirty="0" smtClean="0">
                <a:solidFill>
                  <a:srgbClr val="000000"/>
                </a:solidFill>
                <a:effectLst/>
                <a:latin typeface="OpenSans"/>
              </a:rPr>
              <a:t>Do you know?</a:t>
            </a:r>
          </a:p>
          <a:p>
            <a:pPr algn="just"/>
            <a:r>
              <a:rPr lang="en-US" sz="1600" b="0" i="0" dirty="0" smtClean="0">
                <a:solidFill>
                  <a:srgbClr val="000000"/>
                </a:solidFill>
                <a:effectLst/>
                <a:latin typeface="OpenSans"/>
              </a:rPr>
              <a:t>Listen to my quiz,</a:t>
            </a:r>
          </a:p>
          <a:p>
            <a:pPr algn="just"/>
            <a:r>
              <a:rPr lang="en-US" sz="1600" b="0" i="0" dirty="0" smtClean="0">
                <a:solidFill>
                  <a:srgbClr val="000000"/>
                </a:solidFill>
                <a:effectLst/>
                <a:latin typeface="OpenSans"/>
              </a:rPr>
              <a:t>Listen to my quiz and</a:t>
            </a:r>
          </a:p>
          <a:p>
            <a:pPr algn="just"/>
            <a:r>
              <a:rPr lang="en-US" sz="1600" b="0" i="0" dirty="0" smtClean="0">
                <a:solidFill>
                  <a:srgbClr val="000000"/>
                </a:solidFill>
                <a:effectLst/>
                <a:latin typeface="OpenSans"/>
              </a:rPr>
              <a:t>Tell me what the answer is!</a:t>
            </a:r>
          </a:p>
          <a:p>
            <a:pPr algn="just"/>
            <a:r>
              <a:rPr lang="en-US" sz="1600" b="0" i="0" dirty="0" smtClean="0">
                <a:solidFill>
                  <a:srgbClr val="000000"/>
                </a:solidFill>
                <a:effectLst/>
                <a:latin typeface="OpenSans"/>
              </a:rPr>
              <a:t>Do you know? Do you know?</a:t>
            </a:r>
          </a:p>
          <a:p>
            <a:pPr algn="just"/>
            <a:r>
              <a:rPr lang="en-US" sz="1600" b="0" i="0" dirty="0" smtClean="0">
                <a:solidFill>
                  <a:srgbClr val="000000"/>
                </a:solidFill>
                <a:effectLst/>
                <a:latin typeface="OpenSans"/>
              </a:rPr>
              <a:t>Do you know what the answer is?</a:t>
            </a:r>
          </a:p>
          <a:p>
            <a:pPr algn="just"/>
            <a:r>
              <a:rPr lang="en-US" sz="1600" b="0" i="0" dirty="0" smtClean="0">
                <a:solidFill>
                  <a:srgbClr val="000000"/>
                </a:solidFill>
                <a:effectLst/>
                <a:latin typeface="OpenSans"/>
              </a:rPr>
              <a:t>Listen to my quiz,</a:t>
            </a:r>
          </a:p>
          <a:p>
            <a:pPr algn="just"/>
            <a:r>
              <a:rPr lang="en-US" sz="1600" b="0" i="0" dirty="0" smtClean="0">
                <a:solidFill>
                  <a:srgbClr val="000000"/>
                </a:solidFill>
                <a:effectLst/>
                <a:latin typeface="OpenSans"/>
              </a:rPr>
              <a:t>Listen to my quiz and</a:t>
            </a:r>
          </a:p>
          <a:p>
            <a:pPr algn="just"/>
            <a:r>
              <a:rPr lang="en-US" sz="1600" b="0" i="0" dirty="0" smtClean="0">
                <a:solidFill>
                  <a:srgbClr val="000000"/>
                </a:solidFill>
                <a:effectLst/>
                <a:latin typeface="OpenSans"/>
              </a:rPr>
              <a:t>Tell me what the answer is!</a:t>
            </a:r>
          </a:p>
          <a:p>
            <a:pPr algn="just"/>
            <a:r>
              <a:rPr lang="en-US" sz="1600" b="0" i="0" dirty="0" smtClean="0">
                <a:solidFill>
                  <a:srgbClr val="000000"/>
                </a:solidFill>
                <a:effectLst/>
                <a:latin typeface="OpenSans"/>
              </a:rPr>
              <a:t>What's the biggest ocean?</a:t>
            </a:r>
          </a:p>
          <a:p>
            <a:pPr algn="just"/>
            <a:r>
              <a:rPr lang="en-US" sz="1600" b="0" i="0" dirty="0" smtClean="0">
                <a:solidFill>
                  <a:srgbClr val="000000"/>
                </a:solidFill>
                <a:effectLst/>
                <a:latin typeface="OpenSans"/>
              </a:rPr>
              <a:t>Do you know? Do you know?</a:t>
            </a:r>
          </a:p>
          <a:p>
            <a:pPr algn="just"/>
            <a:r>
              <a:rPr lang="en-US" sz="1600" b="0" i="0" dirty="0" smtClean="0">
                <a:solidFill>
                  <a:srgbClr val="000000"/>
                </a:solidFill>
                <a:effectLst/>
                <a:latin typeface="OpenSans"/>
              </a:rPr>
              <a:t>What's the smallest country?</a:t>
            </a:r>
          </a:p>
          <a:p>
            <a:pPr algn="just"/>
            <a:r>
              <a:rPr lang="en-US" sz="1600" b="0" i="0" dirty="0" smtClean="0">
                <a:solidFill>
                  <a:srgbClr val="000000"/>
                </a:solidFill>
                <a:effectLst/>
                <a:latin typeface="OpenSans"/>
              </a:rPr>
              <a:t>Do you know?</a:t>
            </a:r>
          </a:p>
          <a:p>
            <a:pPr algn="just"/>
            <a:r>
              <a:rPr lang="en-US" sz="1600" b="0" i="0" dirty="0" smtClean="0">
                <a:solidFill>
                  <a:srgbClr val="000000"/>
                </a:solidFill>
                <a:effectLst/>
                <a:latin typeface="OpenSans"/>
              </a:rPr>
              <a:t>Listen to my quiz,</a:t>
            </a:r>
          </a:p>
          <a:p>
            <a:pPr algn="just"/>
            <a:r>
              <a:rPr lang="en-US" sz="1600" b="0" i="0" dirty="0" smtClean="0">
                <a:solidFill>
                  <a:srgbClr val="000000"/>
                </a:solidFill>
                <a:effectLst/>
                <a:latin typeface="OpenSans"/>
              </a:rPr>
              <a:t>Listen to my quiz and</a:t>
            </a:r>
          </a:p>
          <a:p>
            <a:pPr algn="just"/>
            <a:r>
              <a:rPr lang="en-US" sz="1600" b="0" i="0" dirty="0" smtClean="0">
                <a:solidFill>
                  <a:srgbClr val="000000"/>
                </a:solidFill>
                <a:effectLst/>
                <a:latin typeface="OpenSans"/>
              </a:rPr>
              <a:t>Tell me what the answer is!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95071" y="2104359"/>
            <a:ext cx="4937249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Câu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hỏi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của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tôi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Quốc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gia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nào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lớn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nhất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Bạn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biết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không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?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Bạn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biết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không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Ngọn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núi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nào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cao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nhất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Bạn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biết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không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hãy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nghe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câu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hỏi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của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tôi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Hãy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nghe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câu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hỏi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của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tôi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nói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cho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tôi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biết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câu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trả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lời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!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Bạn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biết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không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?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Bạn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biết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không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Bạn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biết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câu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trả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lời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là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gì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không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Hãy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nghe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câu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hỏi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của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tôi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,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Hãy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nghe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câu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hỏi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của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tôi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và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Nói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cho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tôi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biết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câu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trả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lời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là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gì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!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Đại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dương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nào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lớn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nhất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Bạn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biết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không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?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Bạn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biết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không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Quốc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gia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nào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nhỏ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nhất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Bạn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biết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không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Hãy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nghe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câu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hỏi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của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tôi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Hãy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nghe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câu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hỏi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của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tôi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và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Nói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cho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tôi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biết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câu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trả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lời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của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bạn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là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gì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!</a:t>
            </a:r>
          </a:p>
        </p:txBody>
      </p:sp>
      <p:pic>
        <p:nvPicPr>
          <p:cNvPr id="8" name="9l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31704" y="89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1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2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436</Words>
  <Application>Microsoft Office PowerPoint</Application>
  <PresentationFormat>Widescreen</PresentationFormat>
  <Paragraphs>66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OpenSans</vt:lpstr>
      <vt:lpstr>OpenSansBold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5</cp:revision>
  <dcterms:created xsi:type="dcterms:W3CDTF">2020-04-08T09:09:58Z</dcterms:created>
  <dcterms:modified xsi:type="dcterms:W3CDTF">2020-04-10T12:57:59Z</dcterms:modified>
</cp:coreProperties>
</file>